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3114CB-F9D8-4D44-8E11-86911FF021D1}" v="19" dt="2023-04-16T21:08:39.2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10" y="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m, Nguyen (Archie) [ETHUS]" userId="16be0575-2e46-4dcb-98b5-cce4ba6e734b" providerId="ADAL" clId="{093114CB-F9D8-4D44-8E11-86911FF021D1}"/>
    <pc:docChg chg="undo custSel addSld modSld">
      <pc:chgData name="Tram, Nguyen (Archie) [ETHUS]" userId="16be0575-2e46-4dcb-98b5-cce4ba6e734b" providerId="ADAL" clId="{093114CB-F9D8-4D44-8E11-86911FF021D1}" dt="2023-04-16T21:10:20.042" v="389" actId="1076"/>
      <pc:docMkLst>
        <pc:docMk/>
      </pc:docMkLst>
      <pc:sldChg chg="addSp modSp mod">
        <pc:chgData name="Tram, Nguyen (Archie) [ETHUS]" userId="16be0575-2e46-4dcb-98b5-cce4ba6e734b" providerId="ADAL" clId="{093114CB-F9D8-4D44-8E11-86911FF021D1}" dt="2023-04-15T18:10:20.684" v="21" actId="18131"/>
        <pc:sldMkLst>
          <pc:docMk/>
          <pc:sldMk cId="27438398" sldId="256"/>
        </pc:sldMkLst>
        <pc:picChg chg="add mod modCrop">
          <ac:chgData name="Tram, Nguyen (Archie) [ETHUS]" userId="16be0575-2e46-4dcb-98b5-cce4ba6e734b" providerId="ADAL" clId="{093114CB-F9D8-4D44-8E11-86911FF021D1}" dt="2023-04-15T18:10:20.684" v="21" actId="18131"/>
          <ac:picMkLst>
            <pc:docMk/>
            <pc:sldMk cId="27438398" sldId="256"/>
            <ac:picMk id="11" creationId="{B26C75E4-4C15-C079-8840-4EC5D65F4786}"/>
          </ac:picMkLst>
        </pc:picChg>
      </pc:sldChg>
      <pc:sldChg chg="modSp mod">
        <pc:chgData name="Tram, Nguyen (Archie) [ETHUS]" userId="16be0575-2e46-4dcb-98b5-cce4ba6e734b" providerId="ADAL" clId="{093114CB-F9D8-4D44-8E11-86911FF021D1}" dt="2023-04-15T13:29:34.244" v="6" actId="1076"/>
        <pc:sldMkLst>
          <pc:docMk/>
          <pc:sldMk cId="917627413" sldId="257"/>
        </pc:sldMkLst>
        <pc:picChg chg="mod ord modCrop">
          <ac:chgData name="Tram, Nguyen (Archie) [ETHUS]" userId="16be0575-2e46-4dcb-98b5-cce4ba6e734b" providerId="ADAL" clId="{093114CB-F9D8-4D44-8E11-86911FF021D1}" dt="2023-04-15T13:29:34.244" v="6" actId="1076"/>
          <ac:picMkLst>
            <pc:docMk/>
            <pc:sldMk cId="917627413" sldId="257"/>
            <ac:picMk id="7" creationId="{BF3EC93B-EB8F-B09D-C140-FA4D17CE6C57}"/>
          </ac:picMkLst>
        </pc:picChg>
      </pc:sldChg>
      <pc:sldChg chg="addSp delSp modSp new mod setBg">
        <pc:chgData name="Tram, Nguyen (Archie) [ETHUS]" userId="16be0575-2e46-4dcb-98b5-cce4ba6e734b" providerId="ADAL" clId="{093114CB-F9D8-4D44-8E11-86911FF021D1}" dt="2023-04-15T21:27:49.130" v="242" actId="14100"/>
        <pc:sldMkLst>
          <pc:docMk/>
          <pc:sldMk cId="1711022292" sldId="258"/>
        </pc:sldMkLst>
        <pc:spChg chg="del">
          <ac:chgData name="Tram, Nguyen (Archie) [ETHUS]" userId="16be0575-2e46-4dcb-98b5-cce4ba6e734b" providerId="ADAL" clId="{093114CB-F9D8-4D44-8E11-86911FF021D1}" dt="2023-04-15T18:19:47.450" v="24" actId="478"/>
          <ac:spMkLst>
            <pc:docMk/>
            <pc:sldMk cId="1711022292" sldId="258"/>
            <ac:spMk id="2" creationId="{D2F145A7-9F7B-EC59-C6CF-524045822F87}"/>
          </ac:spMkLst>
        </pc:spChg>
        <pc:spChg chg="del">
          <ac:chgData name="Tram, Nguyen (Archie) [ETHUS]" userId="16be0575-2e46-4dcb-98b5-cce4ba6e734b" providerId="ADAL" clId="{093114CB-F9D8-4D44-8E11-86911FF021D1}" dt="2023-04-15T18:19:46.325" v="23" actId="478"/>
          <ac:spMkLst>
            <pc:docMk/>
            <pc:sldMk cId="1711022292" sldId="258"/>
            <ac:spMk id="3" creationId="{7459C11A-4F1D-D58B-26D5-8C74D85145E6}"/>
          </ac:spMkLst>
        </pc:spChg>
        <pc:spChg chg="add del mod ord">
          <ac:chgData name="Tram, Nguyen (Archie) [ETHUS]" userId="16be0575-2e46-4dcb-98b5-cce4ba6e734b" providerId="ADAL" clId="{093114CB-F9D8-4D44-8E11-86911FF021D1}" dt="2023-04-15T18:26:03.401" v="48" actId="478"/>
          <ac:spMkLst>
            <pc:docMk/>
            <pc:sldMk cId="1711022292" sldId="258"/>
            <ac:spMk id="6" creationId="{7255ADAF-F543-8F03-C330-587339CD01B0}"/>
          </ac:spMkLst>
        </pc:spChg>
        <pc:spChg chg="add mod">
          <ac:chgData name="Tram, Nguyen (Archie) [ETHUS]" userId="16be0575-2e46-4dcb-98b5-cce4ba6e734b" providerId="ADAL" clId="{093114CB-F9D8-4D44-8E11-86911FF021D1}" dt="2023-04-15T21:27:37.184" v="240" actId="1076"/>
          <ac:spMkLst>
            <pc:docMk/>
            <pc:sldMk cId="1711022292" sldId="258"/>
            <ac:spMk id="9" creationId="{D21D5CE9-6B7B-B8EC-8BE1-1D0409BBE3CE}"/>
          </ac:spMkLst>
        </pc:spChg>
        <pc:spChg chg="add mod ord">
          <ac:chgData name="Tram, Nguyen (Archie) [ETHUS]" userId="16be0575-2e46-4dcb-98b5-cce4ba6e734b" providerId="ADAL" clId="{093114CB-F9D8-4D44-8E11-86911FF021D1}" dt="2023-04-15T21:27:27.259" v="239" actId="1076"/>
          <ac:spMkLst>
            <pc:docMk/>
            <pc:sldMk cId="1711022292" sldId="258"/>
            <ac:spMk id="17" creationId="{74F95F5F-71F3-D04D-F17F-5EAF22D4D9CE}"/>
          </ac:spMkLst>
        </pc:spChg>
        <pc:spChg chg="mod">
          <ac:chgData name="Tram, Nguyen (Archie) [ETHUS]" userId="16be0575-2e46-4dcb-98b5-cce4ba6e734b" providerId="ADAL" clId="{093114CB-F9D8-4D44-8E11-86911FF021D1}" dt="2023-04-15T21:25:38.609" v="220" actId="14100"/>
          <ac:spMkLst>
            <pc:docMk/>
            <pc:sldMk cId="1711022292" sldId="258"/>
            <ac:spMk id="21" creationId="{8BABB247-6D4D-0355-6824-E9775335453F}"/>
          </ac:spMkLst>
        </pc:spChg>
        <pc:spChg chg="mod">
          <ac:chgData name="Tram, Nguyen (Archie) [ETHUS]" userId="16be0575-2e46-4dcb-98b5-cce4ba6e734b" providerId="ADAL" clId="{093114CB-F9D8-4D44-8E11-86911FF021D1}" dt="2023-04-15T21:14:44.498" v="160" actId="207"/>
          <ac:spMkLst>
            <pc:docMk/>
            <pc:sldMk cId="1711022292" sldId="258"/>
            <ac:spMk id="22" creationId="{468BA8D9-36D2-1144-CC07-6B7B252E34BF}"/>
          </ac:spMkLst>
        </pc:spChg>
        <pc:spChg chg="mod">
          <ac:chgData name="Tram, Nguyen (Archie) [ETHUS]" userId="16be0575-2e46-4dcb-98b5-cce4ba6e734b" providerId="ADAL" clId="{093114CB-F9D8-4D44-8E11-86911FF021D1}" dt="2023-04-15T21:14:38.867" v="159" actId="207"/>
          <ac:spMkLst>
            <pc:docMk/>
            <pc:sldMk cId="1711022292" sldId="258"/>
            <ac:spMk id="23" creationId="{8A3D5AAB-75C5-462C-B653-388C261AEBA5}"/>
          </ac:spMkLst>
        </pc:spChg>
        <pc:spChg chg="mod">
          <ac:chgData name="Tram, Nguyen (Archie) [ETHUS]" userId="16be0575-2e46-4dcb-98b5-cce4ba6e734b" providerId="ADAL" clId="{093114CB-F9D8-4D44-8E11-86911FF021D1}" dt="2023-04-15T21:14:50.123" v="161" actId="207"/>
          <ac:spMkLst>
            <pc:docMk/>
            <pc:sldMk cId="1711022292" sldId="258"/>
            <ac:spMk id="24" creationId="{0B8F86D4-6061-15DF-32FE-B4A552FABD41}"/>
          </ac:spMkLst>
        </pc:spChg>
        <pc:spChg chg="mod">
          <ac:chgData name="Tram, Nguyen (Archie) [ETHUS]" userId="16be0575-2e46-4dcb-98b5-cce4ba6e734b" providerId="ADAL" clId="{093114CB-F9D8-4D44-8E11-86911FF021D1}" dt="2023-04-15T21:14:33.055" v="158" actId="207"/>
          <ac:spMkLst>
            <pc:docMk/>
            <pc:sldMk cId="1711022292" sldId="258"/>
            <ac:spMk id="25" creationId="{FEA7E6B2-F37B-6D32-093D-2B626F9CDBD0}"/>
          </ac:spMkLst>
        </pc:spChg>
        <pc:spChg chg="mod">
          <ac:chgData name="Tram, Nguyen (Archie) [ETHUS]" userId="16be0575-2e46-4dcb-98b5-cce4ba6e734b" providerId="ADAL" clId="{093114CB-F9D8-4D44-8E11-86911FF021D1}" dt="2023-04-15T21:14:55.961" v="162" actId="207"/>
          <ac:spMkLst>
            <pc:docMk/>
            <pc:sldMk cId="1711022292" sldId="258"/>
            <ac:spMk id="26" creationId="{A518C99D-1E42-F313-ABA9-F970CCD0A774}"/>
          </ac:spMkLst>
        </pc:spChg>
        <pc:grpChg chg="add mod">
          <ac:chgData name="Tram, Nguyen (Archie) [ETHUS]" userId="16be0575-2e46-4dcb-98b5-cce4ba6e734b" providerId="ADAL" clId="{093114CB-F9D8-4D44-8E11-86911FF021D1}" dt="2023-04-15T21:16:23.908" v="187" actId="164"/>
          <ac:grpSpMkLst>
            <pc:docMk/>
            <pc:sldMk cId="1711022292" sldId="258"/>
            <ac:grpSpMk id="19" creationId="{FA78001D-8710-D751-EBFB-365952484868}"/>
          </ac:grpSpMkLst>
        </pc:grpChg>
        <pc:grpChg chg="mod">
          <ac:chgData name="Tram, Nguyen (Archie) [ETHUS]" userId="16be0575-2e46-4dcb-98b5-cce4ba6e734b" providerId="ADAL" clId="{093114CB-F9D8-4D44-8E11-86911FF021D1}" dt="2023-04-15T21:13:36.512" v="152"/>
          <ac:grpSpMkLst>
            <pc:docMk/>
            <pc:sldMk cId="1711022292" sldId="258"/>
            <ac:grpSpMk id="20" creationId="{E269EFF9-FC82-F960-2ADF-A5F5AD867A77}"/>
          </ac:grpSpMkLst>
        </pc:grpChg>
        <pc:grpChg chg="add mod">
          <ac:chgData name="Tram, Nguyen (Archie) [ETHUS]" userId="16be0575-2e46-4dcb-98b5-cce4ba6e734b" providerId="ADAL" clId="{093114CB-F9D8-4D44-8E11-86911FF021D1}" dt="2023-04-15T21:25:53.969" v="231" actId="1076"/>
          <ac:grpSpMkLst>
            <pc:docMk/>
            <pc:sldMk cId="1711022292" sldId="258"/>
            <ac:grpSpMk id="28" creationId="{0F7A2631-A069-F883-4A86-93D19D43B3F5}"/>
          </ac:grpSpMkLst>
        </pc:grpChg>
        <pc:picChg chg="add del mod ord">
          <ac:chgData name="Tram, Nguyen (Archie) [ETHUS]" userId="16be0575-2e46-4dcb-98b5-cce4ba6e734b" providerId="ADAL" clId="{093114CB-F9D8-4D44-8E11-86911FF021D1}" dt="2023-04-15T18:34:14.661" v="110" actId="478"/>
          <ac:picMkLst>
            <pc:docMk/>
            <pc:sldMk cId="1711022292" sldId="258"/>
            <ac:picMk id="5" creationId="{15D9707A-388B-B65A-73CC-FACFEF42769B}"/>
          </ac:picMkLst>
        </pc:picChg>
        <pc:picChg chg="add del mod ord">
          <ac:chgData name="Tram, Nguyen (Archie) [ETHUS]" userId="16be0575-2e46-4dcb-98b5-cce4ba6e734b" providerId="ADAL" clId="{093114CB-F9D8-4D44-8E11-86911FF021D1}" dt="2023-04-15T18:26:09.027" v="52" actId="478"/>
          <ac:picMkLst>
            <pc:docMk/>
            <pc:sldMk cId="1711022292" sldId="258"/>
            <ac:picMk id="8" creationId="{328FAADA-89E5-16D6-18D0-F7DAC3CFBF2D}"/>
          </ac:picMkLst>
        </pc:picChg>
        <pc:picChg chg="add del mod">
          <ac:chgData name="Tram, Nguyen (Archie) [ETHUS]" userId="16be0575-2e46-4dcb-98b5-cce4ba6e734b" providerId="ADAL" clId="{093114CB-F9D8-4D44-8E11-86911FF021D1}" dt="2023-04-15T21:15:01.318" v="163" actId="478"/>
          <ac:picMkLst>
            <pc:docMk/>
            <pc:sldMk cId="1711022292" sldId="258"/>
            <ac:picMk id="15" creationId="{08BD135A-DABF-9CBD-44D5-715895178EF6}"/>
          </ac:picMkLst>
        </pc:picChg>
        <pc:picChg chg="add del mod">
          <ac:chgData name="Tram, Nguyen (Archie) [ETHUS]" userId="16be0575-2e46-4dcb-98b5-cce4ba6e734b" providerId="ADAL" clId="{093114CB-F9D8-4D44-8E11-86911FF021D1}" dt="2023-04-15T21:23:12.334" v="213" actId="478"/>
          <ac:picMkLst>
            <pc:docMk/>
            <pc:sldMk cId="1711022292" sldId="258"/>
            <ac:picMk id="29" creationId="{CB28226E-965A-D103-EC07-41E6A0F561E9}"/>
          </ac:picMkLst>
        </pc:picChg>
        <pc:cxnChg chg="add del mod">
          <ac:chgData name="Tram, Nguyen (Archie) [ETHUS]" userId="16be0575-2e46-4dcb-98b5-cce4ba6e734b" providerId="ADAL" clId="{093114CB-F9D8-4D44-8E11-86911FF021D1}" dt="2023-04-15T21:27:49.130" v="242" actId="14100"/>
          <ac:cxnSpMkLst>
            <pc:docMk/>
            <pc:sldMk cId="1711022292" sldId="258"/>
            <ac:cxnSpMk id="11" creationId="{E8A1D927-68EC-F45D-76CE-CB1FB76588CE}"/>
          </ac:cxnSpMkLst>
        </pc:cxnChg>
      </pc:sldChg>
      <pc:sldChg chg="addSp delSp modSp new mod">
        <pc:chgData name="Tram, Nguyen (Archie) [ETHUS]" userId="16be0575-2e46-4dcb-98b5-cce4ba6e734b" providerId="ADAL" clId="{093114CB-F9D8-4D44-8E11-86911FF021D1}" dt="2023-04-15T23:53:01.207" v="247" actId="18131"/>
        <pc:sldMkLst>
          <pc:docMk/>
          <pc:sldMk cId="1409876131" sldId="259"/>
        </pc:sldMkLst>
        <pc:spChg chg="del">
          <ac:chgData name="Tram, Nguyen (Archie) [ETHUS]" userId="16be0575-2e46-4dcb-98b5-cce4ba6e734b" providerId="ADAL" clId="{093114CB-F9D8-4D44-8E11-86911FF021D1}" dt="2023-04-15T21:09:29.967" v="146" actId="478"/>
          <ac:spMkLst>
            <pc:docMk/>
            <pc:sldMk cId="1409876131" sldId="259"/>
            <ac:spMk id="2" creationId="{0D5E32BA-6E61-86E5-DAD8-895A46642212}"/>
          </ac:spMkLst>
        </pc:spChg>
        <pc:spChg chg="del">
          <ac:chgData name="Tram, Nguyen (Archie) [ETHUS]" userId="16be0575-2e46-4dcb-98b5-cce4ba6e734b" providerId="ADAL" clId="{093114CB-F9D8-4D44-8E11-86911FF021D1}" dt="2023-04-15T21:09:30.968" v="147" actId="478"/>
          <ac:spMkLst>
            <pc:docMk/>
            <pc:sldMk cId="1409876131" sldId="259"/>
            <ac:spMk id="3" creationId="{A53C2C90-2217-C96A-BFB5-BCD44DAEEA7B}"/>
          </ac:spMkLst>
        </pc:spChg>
        <pc:spChg chg="add del">
          <ac:chgData name="Tram, Nguyen (Archie) [ETHUS]" userId="16be0575-2e46-4dcb-98b5-cce4ba6e734b" providerId="ADAL" clId="{093114CB-F9D8-4D44-8E11-86911FF021D1}" dt="2023-04-15T21:09:35.482" v="149" actId="478"/>
          <ac:spMkLst>
            <pc:docMk/>
            <pc:sldMk cId="1409876131" sldId="259"/>
            <ac:spMk id="5" creationId="{F2460663-EF92-10A7-1ACB-7149E763A60A}"/>
          </ac:spMkLst>
        </pc:spChg>
        <pc:spChg chg="add del">
          <ac:chgData name="Tram, Nguyen (Archie) [ETHUS]" userId="16be0575-2e46-4dcb-98b5-cce4ba6e734b" providerId="ADAL" clId="{093114CB-F9D8-4D44-8E11-86911FF021D1}" dt="2023-04-15T21:09:45.349" v="151" actId="22"/>
          <ac:spMkLst>
            <pc:docMk/>
            <pc:sldMk cId="1409876131" sldId="259"/>
            <ac:spMk id="7" creationId="{4B2E2B98-7BD0-F603-3AE7-BCEC892E5EB3}"/>
          </ac:spMkLst>
        </pc:spChg>
        <pc:picChg chg="add mod modCrop">
          <ac:chgData name="Tram, Nguyen (Archie) [ETHUS]" userId="16be0575-2e46-4dcb-98b5-cce4ba6e734b" providerId="ADAL" clId="{093114CB-F9D8-4D44-8E11-86911FF021D1}" dt="2023-04-15T23:53:01.207" v="247" actId="18131"/>
          <ac:picMkLst>
            <pc:docMk/>
            <pc:sldMk cId="1409876131" sldId="259"/>
            <ac:picMk id="3" creationId="{6A5D71F0-0E06-CBCA-7287-46E77AD58D35}"/>
          </ac:picMkLst>
        </pc:picChg>
      </pc:sldChg>
      <pc:sldChg chg="addSp delSp modSp new mod">
        <pc:chgData name="Tram, Nguyen (Archie) [ETHUS]" userId="16be0575-2e46-4dcb-98b5-cce4ba6e734b" providerId="ADAL" clId="{093114CB-F9D8-4D44-8E11-86911FF021D1}" dt="2023-04-16T20:18:15.386" v="288" actId="1076"/>
        <pc:sldMkLst>
          <pc:docMk/>
          <pc:sldMk cId="4236464550" sldId="260"/>
        </pc:sldMkLst>
        <pc:spChg chg="del">
          <ac:chgData name="Tram, Nguyen (Archie) [ETHUS]" userId="16be0575-2e46-4dcb-98b5-cce4ba6e734b" providerId="ADAL" clId="{093114CB-F9D8-4D44-8E11-86911FF021D1}" dt="2023-04-16T20:15:22.470" v="250" actId="478"/>
          <ac:spMkLst>
            <pc:docMk/>
            <pc:sldMk cId="4236464550" sldId="260"/>
            <ac:spMk id="2" creationId="{E876A5E0-B69B-E504-2088-4B13981F7DC4}"/>
          </ac:spMkLst>
        </pc:spChg>
        <pc:spChg chg="del">
          <ac:chgData name="Tram, Nguyen (Archie) [ETHUS]" userId="16be0575-2e46-4dcb-98b5-cce4ba6e734b" providerId="ADAL" clId="{093114CB-F9D8-4D44-8E11-86911FF021D1}" dt="2023-04-16T20:15:21.080" v="249" actId="478"/>
          <ac:spMkLst>
            <pc:docMk/>
            <pc:sldMk cId="4236464550" sldId="260"/>
            <ac:spMk id="3" creationId="{CB1AD09E-4289-2C62-1DA9-1CB33D7303A8}"/>
          </ac:spMkLst>
        </pc:spChg>
        <pc:picChg chg="add mod modCrop">
          <ac:chgData name="Tram, Nguyen (Archie) [ETHUS]" userId="16be0575-2e46-4dcb-98b5-cce4ba6e734b" providerId="ADAL" clId="{093114CB-F9D8-4D44-8E11-86911FF021D1}" dt="2023-04-16T20:16:41.509" v="273" actId="1076"/>
          <ac:picMkLst>
            <pc:docMk/>
            <pc:sldMk cId="4236464550" sldId="260"/>
            <ac:picMk id="5" creationId="{44B26CE1-93B1-8845-FF8A-44DE3C0BC0FD}"/>
          </ac:picMkLst>
        </pc:picChg>
        <pc:picChg chg="add mod modCrop">
          <ac:chgData name="Tram, Nguyen (Archie) [ETHUS]" userId="16be0575-2e46-4dcb-98b5-cce4ba6e734b" providerId="ADAL" clId="{093114CB-F9D8-4D44-8E11-86911FF021D1}" dt="2023-04-16T20:17:39.967" v="281" actId="1076"/>
          <ac:picMkLst>
            <pc:docMk/>
            <pc:sldMk cId="4236464550" sldId="260"/>
            <ac:picMk id="7" creationId="{27024A12-9562-54BE-FDDF-0AF0D38CD0D4}"/>
          </ac:picMkLst>
        </pc:picChg>
        <pc:picChg chg="add mod modCrop">
          <ac:chgData name="Tram, Nguyen (Archie) [ETHUS]" userId="16be0575-2e46-4dcb-98b5-cce4ba6e734b" providerId="ADAL" clId="{093114CB-F9D8-4D44-8E11-86911FF021D1}" dt="2023-04-16T20:18:15.386" v="288" actId="1076"/>
          <ac:picMkLst>
            <pc:docMk/>
            <pc:sldMk cId="4236464550" sldId="260"/>
            <ac:picMk id="9" creationId="{D2E2F8A6-75E8-998D-9DBA-5E27C74B9CCA}"/>
          </ac:picMkLst>
        </pc:picChg>
      </pc:sldChg>
      <pc:sldChg chg="addSp delSp modSp new mod">
        <pc:chgData name="Tram, Nguyen (Archie) [ETHUS]" userId="16be0575-2e46-4dcb-98b5-cce4ba6e734b" providerId="ADAL" clId="{093114CB-F9D8-4D44-8E11-86911FF021D1}" dt="2023-04-16T21:10:20.042" v="389" actId="1076"/>
        <pc:sldMkLst>
          <pc:docMk/>
          <pc:sldMk cId="3049406154" sldId="261"/>
        </pc:sldMkLst>
        <pc:spChg chg="del">
          <ac:chgData name="Tram, Nguyen (Archie) [ETHUS]" userId="16be0575-2e46-4dcb-98b5-cce4ba6e734b" providerId="ADAL" clId="{093114CB-F9D8-4D44-8E11-86911FF021D1}" dt="2023-04-16T20:31:02.714" v="291" actId="478"/>
          <ac:spMkLst>
            <pc:docMk/>
            <pc:sldMk cId="3049406154" sldId="261"/>
            <ac:spMk id="2" creationId="{F8935521-520C-F489-E920-9F83D33FE63F}"/>
          </ac:spMkLst>
        </pc:spChg>
        <pc:spChg chg="del">
          <ac:chgData name="Tram, Nguyen (Archie) [ETHUS]" userId="16be0575-2e46-4dcb-98b5-cce4ba6e734b" providerId="ADAL" clId="{093114CB-F9D8-4D44-8E11-86911FF021D1}" dt="2023-04-16T20:31:01.769" v="290" actId="478"/>
          <ac:spMkLst>
            <pc:docMk/>
            <pc:sldMk cId="3049406154" sldId="261"/>
            <ac:spMk id="3" creationId="{DB060268-D034-5EC2-13F7-1F05A0B3FE90}"/>
          </ac:spMkLst>
        </pc:spChg>
        <pc:picChg chg="add mod modCrop">
          <ac:chgData name="Tram, Nguyen (Archie) [ETHUS]" userId="16be0575-2e46-4dcb-98b5-cce4ba6e734b" providerId="ADAL" clId="{093114CB-F9D8-4D44-8E11-86911FF021D1}" dt="2023-04-16T20:36:51.596" v="327" actId="732"/>
          <ac:picMkLst>
            <pc:docMk/>
            <pc:sldMk cId="3049406154" sldId="261"/>
            <ac:picMk id="5" creationId="{46AD8447-EE70-1B69-F365-EAA8B9B22459}"/>
          </ac:picMkLst>
        </pc:picChg>
        <pc:picChg chg="add del mod modCrop">
          <ac:chgData name="Tram, Nguyen (Archie) [ETHUS]" userId="16be0575-2e46-4dcb-98b5-cce4ba6e734b" providerId="ADAL" clId="{093114CB-F9D8-4D44-8E11-86911FF021D1}" dt="2023-04-16T21:09:52.917" v="387" actId="478"/>
          <ac:picMkLst>
            <pc:docMk/>
            <pc:sldMk cId="3049406154" sldId="261"/>
            <ac:picMk id="7" creationId="{182084AF-2762-1D2A-9232-F94A213E9BDA}"/>
          </ac:picMkLst>
        </pc:picChg>
        <pc:picChg chg="add mod modCrop">
          <ac:chgData name="Tram, Nguyen (Archie) [ETHUS]" userId="16be0575-2e46-4dcb-98b5-cce4ba6e734b" providerId="ADAL" clId="{093114CB-F9D8-4D44-8E11-86911FF021D1}" dt="2023-04-16T20:37:08.455" v="328" actId="1076"/>
          <ac:picMkLst>
            <pc:docMk/>
            <pc:sldMk cId="3049406154" sldId="261"/>
            <ac:picMk id="8" creationId="{119EE7BB-854E-C146-14A9-FED893FEE8CD}"/>
          </ac:picMkLst>
        </pc:picChg>
        <pc:picChg chg="add mod">
          <ac:chgData name="Tram, Nguyen (Archie) [ETHUS]" userId="16be0575-2e46-4dcb-98b5-cce4ba6e734b" providerId="ADAL" clId="{093114CB-F9D8-4D44-8E11-86911FF021D1}" dt="2023-04-16T20:39:06.356" v="331" actId="1076"/>
          <ac:picMkLst>
            <pc:docMk/>
            <pc:sldMk cId="3049406154" sldId="261"/>
            <ac:picMk id="10" creationId="{153EE5CF-B4AF-364B-C888-516513CEBFE4}"/>
          </ac:picMkLst>
        </pc:picChg>
        <pc:picChg chg="add mod">
          <ac:chgData name="Tram, Nguyen (Archie) [ETHUS]" userId="16be0575-2e46-4dcb-98b5-cce4ba6e734b" providerId="ADAL" clId="{093114CB-F9D8-4D44-8E11-86911FF021D1}" dt="2023-04-16T21:10:20.042" v="389" actId="1076"/>
          <ac:picMkLst>
            <pc:docMk/>
            <pc:sldMk cId="3049406154" sldId="261"/>
            <ac:picMk id="12" creationId="{94FE2085-2F32-2F4E-1B2A-5082512663B2}"/>
          </ac:picMkLst>
        </pc:picChg>
      </pc:sldChg>
      <pc:sldChg chg="addSp delSp modSp new mod">
        <pc:chgData name="Tram, Nguyen (Archie) [ETHUS]" userId="16be0575-2e46-4dcb-98b5-cce4ba6e734b" providerId="ADAL" clId="{093114CB-F9D8-4D44-8E11-86911FF021D1}" dt="2023-04-16T21:09:32.555" v="386" actId="1037"/>
        <pc:sldMkLst>
          <pc:docMk/>
          <pc:sldMk cId="2490811211" sldId="262"/>
        </pc:sldMkLst>
        <pc:spChg chg="del">
          <ac:chgData name="Tram, Nguyen (Archie) [ETHUS]" userId="16be0575-2e46-4dcb-98b5-cce4ba6e734b" providerId="ADAL" clId="{093114CB-F9D8-4D44-8E11-86911FF021D1}" dt="2023-04-16T20:47:03.368" v="336" actId="478"/>
          <ac:spMkLst>
            <pc:docMk/>
            <pc:sldMk cId="2490811211" sldId="262"/>
            <ac:spMk id="2" creationId="{3FCD686F-C630-AF1C-671C-543A94C26482}"/>
          </ac:spMkLst>
        </pc:spChg>
        <pc:spChg chg="del">
          <ac:chgData name="Tram, Nguyen (Archie) [ETHUS]" userId="16be0575-2e46-4dcb-98b5-cce4ba6e734b" providerId="ADAL" clId="{093114CB-F9D8-4D44-8E11-86911FF021D1}" dt="2023-04-16T20:47:02.207" v="335" actId="478"/>
          <ac:spMkLst>
            <pc:docMk/>
            <pc:sldMk cId="2490811211" sldId="262"/>
            <ac:spMk id="3" creationId="{FA76145A-F73F-532F-9A5C-108452620C96}"/>
          </ac:spMkLst>
        </pc:spChg>
        <pc:spChg chg="add mod">
          <ac:chgData name="Tram, Nguyen (Archie) [ETHUS]" userId="16be0575-2e46-4dcb-98b5-cce4ba6e734b" providerId="ADAL" clId="{093114CB-F9D8-4D44-8E11-86911FF021D1}" dt="2023-04-16T20:48:46.839" v="352" actId="1076"/>
          <ac:spMkLst>
            <pc:docMk/>
            <pc:sldMk cId="2490811211" sldId="262"/>
            <ac:spMk id="6" creationId="{43213FA9-6E96-FB54-9A13-B6538E69C589}"/>
          </ac:spMkLst>
        </pc:spChg>
        <pc:spChg chg="add mod">
          <ac:chgData name="Tram, Nguyen (Archie) [ETHUS]" userId="16be0575-2e46-4dcb-98b5-cce4ba6e734b" providerId="ADAL" clId="{093114CB-F9D8-4D44-8E11-86911FF021D1}" dt="2023-04-16T20:48:56.231" v="359" actId="20577"/>
          <ac:spMkLst>
            <pc:docMk/>
            <pc:sldMk cId="2490811211" sldId="262"/>
            <ac:spMk id="7" creationId="{B0C6990A-6F65-E2FE-57B0-0645FA856811}"/>
          </ac:spMkLst>
        </pc:spChg>
        <pc:picChg chg="add mod modCrop">
          <ac:chgData name="Tram, Nguyen (Archie) [ETHUS]" userId="16be0575-2e46-4dcb-98b5-cce4ba6e734b" providerId="ADAL" clId="{093114CB-F9D8-4D44-8E11-86911FF021D1}" dt="2023-04-16T21:09:32.555" v="386" actId="1037"/>
          <ac:picMkLst>
            <pc:docMk/>
            <pc:sldMk cId="2490811211" sldId="262"/>
            <ac:picMk id="5" creationId="{759733EA-B879-29F8-AE79-CFEF84596A57}"/>
          </ac:picMkLst>
        </pc:picChg>
        <pc:picChg chg="add mod modCrop">
          <ac:chgData name="Tram, Nguyen (Archie) [ETHUS]" userId="16be0575-2e46-4dcb-98b5-cce4ba6e734b" providerId="ADAL" clId="{093114CB-F9D8-4D44-8E11-86911FF021D1}" dt="2023-04-16T21:03:23.995" v="364" actId="1076"/>
          <ac:picMkLst>
            <pc:docMk/>
            <pc:sldMk cId="2490811211" sldId="262"/>
            <ac:picMk id="9" creationId="{91EBD104-2F54-C733-42B1-08B44CE0110B}"/>
          </ac:picMkLst>
        </pc:picChg>
      </pc:sldChg>
      <pc:sldChg chg="addSp delSp modSp new mod">
        <pc:chgData name="Tram, Nguyen (Archie) [ETHUS]" userId="16be0575-2e46-4dcb-98b5-cce4ba6e734b" providerId="ADAL" clId="{093114CB-F9D8-4D44-8E11-86911FF021D1}" dt="2023-04-16T21:08:39.272" v="378" actId="22"/>
        <pc:sldMkLst>
          <pc:docMk/>
          <pc:sldMk cId="2843593161" sldId="263"/>
        </pc:sldMkLst>
        <pc:spChg chg="del">
          <ac:chgData name="Tram, Nguyen (Archie) [ETHUS]" userId="16be0575-2e46-4dcb-98b5-cce4ba6e734b" providerId="ADAL" clId="{093114CB-F9D8-4D44-8E11-86911FF021D1}" dt="2023-04-16T21:03:28.809" v="367" actId="478"/>
          <ac:spMkLst>
            <pc:docMk/>
            <pc:sldMk cId="2843593161" sldId="263"/>
            <ac:spMk id="2" creationId="{68C33553-71F7-A2DD-D5F7-0F0A40D1906A}"/>
          </ac:spMkLst>
        </pc:spChg>
        <pc:spChg chg="del">
          <ac:chgData name="Tram, Nguyen (Archie) [ETHUS]" userId="16be0575-2e46-4dcb-98b5-cce4ba6e734b" providerId="ADAL" clId="{093114CB-F9D8-4D44-8E11-86911FF021D1}" dt="2023-04-16T21:03:27.642" v="366" actId="478"/>
          <ac:spMkLst>
            <pc:docMk/>
            <pc:sldMk cId="2843593161" sldId="263"/>
            <ac:spMk id="3" creationId="{EDA032A6-8902-5422-33C6-2F6B32ED5F57}"/>
          </ac:spMkLst>
        </pc:spChg>
        <pc:picChg chg="add del mod modCrop">
          <ac:chgData name="Tram, Nguyen (Archie) [ETHUS]" userId="16be0575-2e46-4dcb-98b5-cce4ba6e734b" providerId="ADAL" clId="{093114CB-F9D8-4D44-8E11-86911FF021D1}" dt="2023-04-16T21:08:33.227" v="377" actId="478"/>
          <ac:picMkLst>
            <pc:docMk/>
            <pc:sldMk cId="2843593161" sldId="263"/>
            <ac:picMk id="5" creationId="{12A4F179-135E-1AB6-74CA-E38DA569C1E5}"/>
          </ac:picMkLst>
        </pc:picChg>
        <pc:picChg chg="add">
          <ac:chgData name="Tram, Nguyen (Archie) [ETHUS]" userId="16be0575-2e46-4dcb-98b5-cce4ba6e734b" providerId="ADAL" clId="{093114CB-F9D8-4D44-8E11-86911FF021D1}" dt="2023-04-16T21:08:39.272" v="378" actId="22"/>
          <ac:picMkLst>
            <pc:docMk/>
            <pc:sldMk cId="2843593161" sldId="263"/>
            <ac:picMk id="7" creationId="{65BD0189-4CA5-52FA-3AF1-B65E2BA3366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814A3-7091-1A39-3200-2A77C624E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4217A-3895-D692-B361-95737C2CA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D63F6-E450-AAC6-04FB-0DED04878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9C3FB-51A2-A174-B3D6-6FB61948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9491E-EA13-0ED4-739B-98BD4F664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82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9E9E-7870-1E3E-EF4A-4C2BC2BCE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88A497-0D50-6F08-BA7F-0DB553C1D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42944-5287-7C2D-D688-900F8D322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53C9B-7973-4597-DF35-55896FA0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10C15-D1D4-5C32-6BFB-3502A842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94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7411D3-70B1-A748-D6A0-D20753A9CA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60463F-9C56-57D6-ACAB-24DB21B51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6BFB6-6539-7E2C-3FC7-ED23FE129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B20D5-B821-74A9-30DE-0048D0A0C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B98D7-FA26-DFDC-8C10-18733A6E8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23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C7043-6865-0735-6FB0-882EA58A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44E98-C400-FC50-DC84-067C61D50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BC9B8-55F0-2B36-9877-451C25495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6006E-9189-6CFF-4352-4C46509A4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A4572-1A04-D6A9-2499-651A6DDF5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21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FE5C9-71D3-57BC-9C7F-0CD691D7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CC5F4-744A-D880-E5FC-C75E33343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951A1-5671-FE96-0969-341147D53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48E26-559E-3DE9-860E-055F84E72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7465D-A9E6-990D-5906-AECC01C4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1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14F7C-C083-9E0E-99AC-94BCC571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8F59B-D723-5610-45FE-FC58F296CA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2C83A-324D-3784-A7BA-E979C29606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F6E93-492A-7C76-E8F3-5F3267365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B58C5-8A49-5D09-3A1C-624E5D7F8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C6E00-4A69-9CD5-602C-9DF00064D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18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BE030-4DFC-35F5-4BD4-F8B64401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77EA2-F8BF-C2E4-B100-B1D7648A2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43E3A2-490B-2382-3292-60119E066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D1701-7B38-3DAC-D99C-DAAC1C025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A16B8-ECF5-557D-CBC6-772725FAAC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126A22-0485-F44D-DA64-E3335C7E0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FD778-269C-45C4-5EBE-B1FD7EFFA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AB1AD9-29AC-0106-9EBD-F5D87BFA6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73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F8F6-B39D-1624-E44A-5EE824EA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9C2D6-8A77-3303-9286-EAA80585E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1ADCF-6D88-20A7-1579-74DBF7131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F6346-505C-CA59-5EBC-DC6B63535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8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5F82F1-5A08-B1ED-E18D-17BCB1C88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78396F-4A0D-6F55-55A6-8B53F5722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592DA-BE20-DF68-0138-404F4EBB8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0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99E1-36FD-EF1C-9587-8C705A0B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2FC83-50B3-009C-ADA8-7C138355C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E68E0D-B563-1420-D1FD-FFA9FACDA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D35B39-087C-7209-2F4B-0D4605A60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F925B-E83C-E05C-92FF-80B9D83D1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EC7A4-7413-A81C-28C1-1A14096CC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05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E5218-7D3C-9B96-9347-91F142BA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D2F67A-6C95-93EB-9D5D-6846A08529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E7A69-6934-A2A4-6AC2-CE52C813A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9AD48-8CA7-C0DE-7B7A-3E2693D96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A91EF-012A-F95D-C633-D2AB3F972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9E7C7-A0DF-74A8-D936-F6D7AFD5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21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DF84F7-0544-D14F-06ED-EBD61834C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E5591-2498-81CC-489D-D29DB5231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AD623-FED7-4B6F-37BA-5D9C2DE728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0F636-63B1-42D2-8D7D-C53041140B72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0DD07-3A88-40BD-AB78-2B8F30D7D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5BBC1-1142-8FB8-1BAA-43AA9C586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4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graduation cap">
            <a:extLst>
              <a:ext uri="{FF2B5EF4-FFF2-40B4-BE49-F238E27FC236}">
                <a16:creationId xmlns:a16="http://schemas.microsoft.com/office/drawing/2014/main" id="{F1531E67-337B-37F5-8994-EC266CE7AC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0" b="24872"/>
          <a:stretch/>
        </p:blipFill>
        <p:spPr>
          <a:xfrm>
            <a:off x="7620000" y="0"/>
            <a:ext cx="4572000" cy="4572000"/>
          </a:xfrm>
          <a:prstGeom prst="rect">
            <a:avLst/>
          </a:prstGeom>
        </p:spPr>
      </p:pic>
      <p:pic>
        <p:nvPicPr>
          <p:cNvPr id="7" name="Picture 6" descr="A picture containing indoor, window, interior design, hall&#10;&#10;Description automatically generated">
            <a:extLst>
              <a:ext uri="{FF2B5EF4-FFF2-40B4-BE49-F238E27FC236}">
                <a16:creationId xmlns:a16="http://schemas.microsoft.com/office/drawing/2014/main" id="{A49278FA-1B25-A646-6665-9F0ED7DB3A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0" r="32546"/>
          <a:stretch/>
        </p:blipFill>
        <p:spPr>
          <a:xfrm>
            <a:off x="7696338" y="2045617"/>
            <a:ext cx="4482353" cy="4482353"/>
          </a:xfrm>
          <a:prstGeom prst="rect">
            <a:avLst/>
          </a:prstGeom>
        </p:spPr>
      </p:pic>
      <p:pic>
        <p:nvPicPr>
          <p:cNvPr id="9" name="Picture 8" descr="A picture containing outdoor, aerial, aerial photography, tree&#10;&#10;Description automatically generated">
            <a:extLst>
              <a:ext uri="{FF2B5EF4-FFF2-40B4-BE49-F238E27FC236}">
                <a16:creationId xmlns:a16="http://schemas.microsoft.com/office/drawing/2014/main" id="{71417A4D-A074-57E2-805D-9EAD670CFE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1" r="26669"/>
          <a:stretch/>
        </p:blipFill>
        <p:spPr>
          <a:xfrm>
            <a:off x="762000" y="0"/>
            <a:ext cx="6858000" cy="6858000"/>
          </a:xfrm>
          <a:prstGeom prst="rect">
            <a:avLst/>
          </a:prstGeom>
        </p:spPr>
      </p:pic>
      <p:pic>
        <p:nvPicPr>
          <p:cNvPr id="11" name="Picture 10" descr="A couple of people in graduation gowns&#10;&#10;Description automatically generated with low confidence">
            <a:extLst>
              <a:ext uri="{FF2B5EF4-FFF2-40B4-BE49-F238E27FC236}">
                <a16:creationId xmlns:a16="http://schemas.microsoft.com/office/drawing/2014/main" id="{B26C75E4-4C15-C079-8840-4EC5D65F47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8" t="487" r="46042" b="13087"/>
          <a:stretch/>
        </p:blipFill>
        <p:spPr>
          <a:xfrm>
            <a:off x="4526870" y="1696825"/>
            <a:ext cx="3292426" cy="329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CB9D48E-AE69-809A-5DCD-C1866BB85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" r="32795"/>
          <a:stretch/>
        </p:blipFill>
        <p:spPr>
          <a:xfrm>
            <a:off x="7535158" y="1352746"/>
            <a:ext cx="5505254" cy="5505254"/>
          </a:xfrm>
          <a:prstGeom prst="rect">
            <a:avLst/>
          </a:prstGeom>
        </p:spPr>
      </p:pic>
      <p:pic>
        <p:nvPicPr>
          <p:cNvPr id="11" name="Picture 10" descr="A picture containing flower, plant, orchid, black and white&#10;&#10;Description automatically generated">
            <a:extLst>
              <a:ext uri="{FF2B5EF4-FFF2-40B4-BE49-F238E27FC236}">
                <a16:creationId xmlns:a16="http://schemas.microsoft.com/office/drawing/2014/main" id="{9ABE3AF3-E16A-4DB8-7FA7-1048C051ED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1" b="16681"/>
          <a:stretch/>
        </p:blipFill>
        <p:spPr>
          <a:xfrm>
            <a:off x="0" y="0"/>
            <a:ext cx="4694183" cy="4694183"/>
          </a:xfrm>
          <a:prstGeom prst="rect">
            <a:avLst/>
          </a:prstGeom>
        </p:spPr>
      </p:pic>
      <p:pic>
        <p:nvPicPr>
          <p:cNvPr id="13" name="Picture 12" descr="A picture containing tool, bicycle, bike, carpenter's kit&#10;&#10;Description automatically generated">
            <a:extLst>
              <a:ext uri="{FF2B5EF4-FFF2-40B4-BE49-F238E27FC236}">
                <a16:creationId xmlns:a16="http://schemas.microsoft.com/office/drawing/2014/main" id="{DF3E06A4-1FEC-3197-302C-550015AB37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8" b="17932"/>
          <a:stretch/>
        </p:blipFill>
        <p:spPr>
          <a:xfrm>
            <a:off x="0" y="2410150"/>
            <a:ext cx="4568065" cy="4568065"/>
          </a:xfrm>
          <a:prstGeom prst="rect">
            <a:avLst/>
          </a:prstGeom>
        </p:spPr>
      </p:pic>
      <p:pic>
        <p:nvPicPr>
          <p:cNvPr id="7" name="Picture 6" descr="A picture containing machine, medical equipment, scientific instrument, healthcare&#10;&#10;Description automatically generated">
            <a:extLst>
              <a:ext uri="{FF2B5EF4-FFF2-40B4-BE49-F238E27FC236}">
                <a16:creationId xmlns:a16="http://schemas.microsoft.com/office/drawing/2014/main" id="{BF3EC93B-EB8F-B09D-C140-FA4D17CE6C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3" t="26519" b="9064"/>
          <a:stretch/>
        </p:blipFill>
        <p:spPr>
          <a:xfrm>
            <a:off x="3732066" y="424206"/>
            <a:ext cx="4417635" cy="441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2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4F95F5F-71F3-D04D-F17F-5EAF22D4D9CE}"/>
              </a:ext>
            </a:extLst>
          </p:cNvPr>
          <p:cNvSpPr/>
          <p:nvPr/>
        </p:nvSpPr>
        <p:spPr>
          <a:xfrm>
            <a:off x="-794240" y="-1430493"/>
            <a:ext cx="22530839" cy="79552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7A2631-A069-F883-4A86-93D19D43B3F5}"/>
              </a:ext>
            </a:extLst>
          </p:cNvPr>
          <p:cNvGrpSpPr/>
          <p:nvPr/>
        </p:nvGrpSpPr>
        <p:grpSpPr>
          <a:xfrm>
            <a:off x="-477627" y="771714"/>
            <a:ext cx="21793138" cy="3559515"/>
            <a:chOff x="1722559" y="1392184"/>
            <a:chExt cx="21793138" cy="35595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1D5CE9-6B7B-B8EC-8BE1-1D0409BBE3CE}"/>
                </a:ext>
              </a:extLst>
            </p:cNvPr>
            <p:cNvSpPr txBox="1"/>
            <p:nvPr/>
          </p:nvSpPr>
          <p:spPr>
            <a:xfrm>
              <a:off x="5535390" y="1392184"/>
              <a:ext cx="17980307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Archie Tram, Ph.D.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A1D927-68EC-F45D-76CE-CB1FB76588CE}"/>
                </a:ext>
              </a:extLst>
            </p:cNvPr>
            <p:cNvCxnSpPr>
              <a:cxnSpLocks/>
            </p:cNvCxnSpPr>
            <p:nvPr/>
          </p:nvCxnSpPr>
          <p:spPr>
            <a:xfrm>
              <a:off x="5535390" y="4242931"/>
              <a:ext cx="17482636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Google Shape;105;p2">
              <a:extLst>
                <a:ext uri="{FF2B5EF4-FFF2-40B4-BE49-F238E27FC236}">
                  <a16:creationId xmlns:a16="http://schemas.microsoft.com/office/drawing/2014/main" id="{FA78001D-8710-D751-EBFB-365952484868}"/>
                </a:ext>
              </a:extLst>
            </p:cNvPr>
            <p:cNvGrpSpPr/>
            <p:nvPr/>
          </p:nvGrpSpPr>
          <p:grpSpPr>
            <a:xfrm>
              <a:off x="1722559" y="1599795"/>
              <a:ext cx="3351904" cy="3351904"/>
              <a:chOff x="5490845" y="2530582"/>
              <a:chExt cx="3351904" cy="3351904"/>
            </a:xfrm>
          </p:grpSpPr>
          <p:grpSp>
            <p:nvGrpSpPr>
              <p:cNvPr id="20" name="Google Shape;106;p2">
                <a:extLst>
                  <a:ext uri="{FF2B5EF4-FFF2-40B4-BE49-F238E27FC236}">
                    <a16:creationId xmlns:a16="http://schemas.microsoft.com/office/drawing/2014/main" id="{E269EFF9-FC82-F960-2ADF-A5F5AD867A77}"/>
                  </a:ext>
                </a:extLst>
              </p:cNvPr>
              <p:cNvGrpSpPr/>
              <p:nvPr/>
            </p:nvGrpSpPr>
            <p:grpSpPr>
              <a:xfrm>
                <a:off x="6529463" y="2745942"/>
                <a:ext cx="1627198" cy="3055725"/>
                <a:chOff x="6612444" y="1777109"/>
                <a:chExt cx="860168" cy="1615316"/>
              </a:xfrm>
            </p:grpSpPr>
            <p:sp>
              <p:nvSpPr>
                <p:cNvPr id="22" name="Google Shape;107;p2">
                  <a:extLst>
                    <a:ext uri="{FF2B5EF4-FFF2-40B4-BE49-F238E27FC236}">
                      <a16:creationId xmlns:a16="http://schemas.microsoft.com/office/drawing/2014/main" id="{468BA8D9-36D2-1144-CC07-6B7B252E34BF}"/>
                    </a:ext>
                  </a:extLst>
                </p:cNvPr>
                <p:cNvSpPr/>
                <p:nvPr/>
              </p:nvSpPr>
              <p:spPr>
                <a:xfrm>
                  <a:off x="6615812" y="1911097"/>
                  <a:ext cx="96674" cy="1481328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" name="Google Shape;108;p2">
                  <a:extLst>
                    <a:ext uri="{FF2B5EF4-FFF2-40B4-BE49-F238E27FC236}">
                      <a16:creationId xmlns:a16="http://schemas.microsoft.com/office/drawing/2014/main" id="{8A3D5AAB-75C5-462C-B653-388C261AEBA5}"/>
                    </a:ext>
                  </a:extLst>
                </p:cNvPr>
                <p:cNvSpPr/>
                <p:nvPr/>
              </p:nvSpPr>
              <p:spPr>
                <a:xfrm>
                  <a:off x="7225552" y="1979715"/>
                  <a:ext cx="96674" cy="914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" name="Google Shape;109;p2">
                  <a:extLst>
                    <a:ext uri="{FF2B5EF4-FFF2-40B4-BE49-F238E27FC236}">
                      <a16:creationId xmlns:a16="http://schemas.microsoft.com/office/drawing/2014/main" id="{0B8F86D4-6061-15DF-32FE-B4A552FABD41}"/>
                    </a:ext>
                  </a:extLst>
                </p:cNvPr>
                <p:cNvSpPr/>
                <p:nvPr/>
              </p:nvSpPr>
              <p:spPr>
                <a:xfrm rot="-2700000">
                  <a:off x="6921576" y="2135125"/>
                  <a:ext cx="96674" cy="914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" name="Google Shape;110;p2">
                  <a:extLst>
                    <a:ext uri="{FF2B5EF4-FFF2-40B4-BE49-F238E27FC236}">
                      <a16:creationId xmlns:a16="http://schemas.microsoft.com/office/drawing/2014/main" id="{FEA7E6B2-F37B-6D32-093D-2B626F9CDBD0}"/>
                    </a:ext>
                  </a:extLst>
                </p:cNvPr>
                <p:cNvSpPr/>
                <p:nvPr/>
              </p:nvSpPr>
              <p:spPr>
                <a:xfrm rot="2700000" flipH="1">
                  <a:off x="7066807" y="1677378"/>
                  <a:ext cx="96674" cy="914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" name="Google Shape;111;p2">
                  <a:extLst>
                    <a:ext uri="{FF2B5EF4-FFF2-40B4-BE49-F238E27FC236}">
                      <a16:creationId xmlns:a16="http://schemas.microsoft.com/office/drawing/2014/main" id="{A518C99D-1E42-F313-ABA9-F970CCD0A774}"/>
                    </a:ext>
                  </a:extLst>
                </p:cNvPr>
                <p:cNvSpPr/>
                <p:nvPr/>
              </p:nvSpPr>
              <p:spPr>
                <a:xfrm rot="2700000" flipH="1">
                  <a:off x="6798805" y="2652143"/>
                  <a:ext cx="96674" cy="566928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" name="Google Shape;112;p2">
                <a:extLst>
                  <a:ext uri="{FF2B5EF4-FFF2-40B4-BE49-F238E27FC236}">
                    <a16:creationId xmlns:a16="http://schemas.microsoft.com/office/drawing/2014/main" id="{8BABB247-6D4D-0355-6824-E9775335453F}"/>
                  </a:ext>
                </a:extLst>
              </p:cNvPr>
              <p:cNvSpPr/>
              <p:nvPr/>
            </p:nvSpPr>
            <p:spPr>
              <a:xfrm>
                <a:off x="5490845" y="2530582"/>
                <a:ext cx="3351904" cy="3351904"/>
              </a:xfrm>
              <a:prstGeom prst="ellipse">
                <a:avLst/>
              </a:prstGeom>
              <a:noFill/>
              <a:ln w="76200" cap="flat" cmpd="sng">
                <a:solidFill>
                  <a:schemeClr val="bg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1022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graduation gowns&#10;&#10;Description automatically generated with medium confidence">
            <a:extLst>
              <a:ext uri="{FF2B5EF4-FFF2-40B4-BE49-F238E27FC236}">
                <a16:creationId xmlns:a16="http://schemas.microsoft.com/office/drawing/2014/main" id="{6A5D71F0-0E06-CBCA-7287-46E77AD58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8" r="8986"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76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and person holding a sign&#10;&#10;Description automatically generated with medium confidence">
            <a:extLst>
              <a:ext uri="{FF2B5EF4-FFF2-40B4-BE49-F238E27FC236}">
                <a16:creationId xmlns:a16="http://schemas.microsoft.com/office/drawing/2014/main" id="{44B26CE1-93B1-8845-FF8A-44DE3C0BC0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4" t="10320" r="27068" b="55024"/>
          <a:stretch/>
        </p:blipFill>
        <p:spPr>
          <a:xfrm>
            <a:off x="353705" y="53526"/>
            <a:ext cx="2376842" cy="2376842"/>
          </a:xfrm>
          <a:prstGeom prst="rect">
            <a:avLst/>
          </a:prstGeom>
        </p:spPr>
      </p:pic>
      <p:pic>
        <p:nvPicPr>
          <p:cNvPr id="7" name="Picture 6" descr="A cat sleeping on a purple pillow&#10;&#10;Description automatically generated with low confidence">
            <a:extLst>
              <a:ext uri="{FF2B5EF4-FFF2-40B4-BE49-F238E27FC236}">
                <a16:creationId xmlns:a16="http://schemas.microsoft.com/office/drawing/2014/main" id="{27024A12-9562-54BE-FDDF-0AF0D38CD0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" r="34814" b="16020"/>
          <a:stretch/>
        </p:blipFill>
        <p:spPr>
          <a:xfrm>
            <a:off x="6096000" y="53526"/>
            <a:ext cx="5759355" cy="5759355"/>
          </a:xfrm>
          <a:prstGeom prst="rect">
            <a:avLst/>
          </a:prstGeom>
        </p:spPr>
      </p:pic>
      <p:pic>
        <p:nvPicPr>
          <p:cNvPr id="9" name="Picture 8" descr="A dog sitting on a bed with red hearts and tinsel&#10;&#10;Description automatically generated with low confidence">
            <a:extLst>
              <a:ext uri="{FF2B5EF4-FFF2-40B4-BE49-F238E27FC236}">
                <a16:creationId xmlns:a16="http://schemas.microsoft.com/office/drawing/2014/main" id="{D2E2F8A6-75E8-998D-9DBA-5E27C74B9C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6" t="5771" r="15323" b="36518"/>
          <a:stretch/>
        </p:blipFill>
        <p:spPr>
          <a:xfrm>
            <a:off x="1882252" y="2348482"/>
            <a:ext cx="3957851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64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AD8447-EE70-1B69-F365-EAA8B9B22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46" t="44585" r="-76" b="-104"/>
          <a:stretch/>
        </p:blipFill>
        <p:spPr>
          <a:xfrm>
            <a:off x="805217" y="655093"/>
            <a:ext cx="5527344" cy="2934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9EE7BB-854E-C146-14A9-FED893FEE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" t="228" r="8886" b="55971"/>
          <a:stretch/>
        </p:blipFill>
        <p:spPr>
          <a:xfrm>
            <a:off x="805217" y="4154089"/>
            <a:ext cx="5022376" cy="2314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3EE5CF-B4AF-364B-C888-516513CEB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65156"/>
            <a:ext cx="5625296" cy="2674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FE2085-2F32-2F4E-1B2A-508251266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519" y="0"/>
            <a:ext cx="8704162" cy="317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06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9733EA-B879-29F8-AE79-CFEF84596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012"/>
          <a:stretch/>
        </p:blipFill>
        <p:spPr>
          <a:xfrm>
            <a:off x="-121920" y="444260"/>
            <a:ext cx="8343944" cy="2984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213FA9-6E96-FB54-9A13-B6538E69C589}"/>
              </a:ext>
            </a:extLst>
          </p:cNvPr>
          <p:cNvSpPr txBox="1"/>
          <p:nvPr/>
        </p:nvSpPr>
        <p:spPr>
          <a:xfrm>
            <a:off x="1482436" y="0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6990A-6F65-E2FE-57B0-0645FA856811}"/>
              </a:ext>
            </a:extLst>
          </p:cNvPr>
          <p:cNvSpPr txBox="1"/>
          <p:nvPr/>
        </p:nvSpPr>
        <p:spPr>
          <a:xfrm>
            <a:off x="5666509" y="0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EBD104-2F54-C733-42B1-08B44CE011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36" b="58558"/>
          <a:stretch/>
        </p:blipFill>
        <p:spPr>
          <a:xfrm>
            <a:off x="200025" y="3873260"/>
            <a:ext cx="7451564" cy="249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11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BD0189-4CA5-52FA-3AF1-B65E2BA33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782"/>
            <a:ext cx="12192000" cy="588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93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9</Words>
  <Application>Microsoft Office PowerPoint</Application>
  <PresentationFormat>Widescreen</PresentationFormat>
  <Paragraphs>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JNJ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Tram, Nguyen (Archie) [ETHUS]</dc:creator>
  <cp:lastModifiedBy>Tram, Nguyen (Archie) [ETHUS]</cp:lastModifiedBy>
  <cp:revision>1</cp:revision>
  <dcterms:created xsi:type="dcterms:W3CDTF">2023-04-15T13:09:19Z</dcterms:created>
  <dcterms:modified xsi:type="dcterms:W3CDTF">2023-04-16T21:10:28Z</dcterms:modified>
</cp:coreProperties>
</file>